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Gerhart" initials="CG" lastIdx="1" clrIdx="0">
    <p:extLst>
      <p:ext uri="{19B8F6BF-5375-455C-9EA6-DF929625EA0E}">
        <p15:presenceInfo xmlns:p15="http://schemas.microsoft.com/office/powerpoint/2012/main" userId="697d56b01e66176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8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3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88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7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45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8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95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5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08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60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74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EC333-C138-4681-B65A-7B8594A78C26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BD9AB-5A59-4520-BDF8-6F3BA148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52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It Could Be You, September 13, 2017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4003" y="2842222"/>
            <a:ext cx="4352925" cy="2448520"/>
          </a:xfrm>
        </p:spPr>
      </p:pic>
      <p:sp>
        <p:nvSpPr>
          <p:cNvPr id="5" name="TextBox 4"/>
          <p:cNvSpPr txBox="1"/>
          <p:nvPr/>
        </p:nvSpPr>
        <p:spPr>
          <a:xfrm>
            <a:off x="5074276" y="2575775"/>
            <a:ext cx="5816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With John R. and John S. talking about addiction, treatment </a:t>
            </a:r>
          </a:p>
          <a:p>
            <a:pPr algn="ctr"/>
            <a:r>
              <a:rPr lang="en-US" dirty="0"/>
              <a:t>a</a:t>
            </a:r>
            <a:r>
              <a:rPr lang="en-US" dirty="0" smtClean="0"/>
              <a:t>nd </a:t>
            </a:r>
            <a:r>
              <a:rPr lang="en-US" dirty="0"/>
              <a:t>r</a:t>
            </a:r>
            <a:r>
              <a:rPr lang="en-US" dirty="0" smtClean="0"/>
              <a:t>ecovery  on KABF, 88.3 “The Voice of the People” </a:t>
            </a:r>
            <a:endParaRPr lang="en-US" dirty="0"/>
          </a:p>
        </p:txBody>
      </p:sp>
      <p:pic>
        <p:nvPicPr>
          <p:cNvPr id="9" name="It Could Be You.9.13.17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93476" y="3600718"/>
            <a:ext cx="609600" cy="6096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2"/>
    </mc:Choice>
    <mc:Fallback xmlns="">
      <p:transition spd="slow" advTm="38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45" objId="9"/>
      </p14:showEvt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35</Words>
  <Application>Microsoft Office PowerPoint</Application>
  <PresentationFormat>Widescreen</PresentationFormat>
  <Paragraphs>3</Paragraphs>
  <Slides>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It Could Be You, September 13, 2017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Tammy&amp;Chris</dc:creator>
  <cp:lastModifiedBy>Christopher Gerhart</cp:lastModifiedBy>
  <cp:revision>8</cp:revision>
  <dcterms:created xsi:type="dcterms:W3CDTF">2017-09-13T22:28:09Z</dcterms:created>
  <dcterms:modified xsi:type="dcterms:W3CDTF">2017-09-14T00:12:55Z</dcterms:modified>
</cp:coreProperties>
</file>